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s://youtu.be/WAbdDLVG02Q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s://youtu.be/WAbdDLVG02Q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19ED62-0547-42AE-AF01-0A54A7DB302A}" type="doc">
      <dgm:prSet loTypeId="urn:microsoft.com/office/officeart/2005/8/layout/cycle3" loCatId="cycle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E6EEBFA-F0C9-40EF-8EBA-EED1A787D691}">
      <dgm:prSet/>
      <dgm:spPr/>
      <dgm:t>
        <a:bodyPr/>
        <a:lstStyle/>
        <a:p>
          <a:r>
            <a:rPr lang="en-US"/>
            <a:t>Conducted BY: </a:t>
          </a:r>
        </a:p>
      </dgm:t>
    </dgm:pt>
    <dgm:pt modelId="{EF9E5188-04E2-4F06-9CF5-F7E32DA9EE93}" type="parTrans" cxnId="{65C05564-6FB6-45C2-A567-A2C0F4A17383}">
      <dgm:prSet/>
      <dgm:spPr/>
      <dgm:t>
        <a:bodyPr/>
        <a:lstStyle/>
        <a:p>
          <a:endParaRPr lang="en-US"/>
        </a:p>
      </dgm:t>
    </dgm:pt>
    <dgm:pt modelId="{F7A00353-3E55-4E09-B336-185FEC3135E6}" type="sibTrans" cxnId="{65C05564-6FB6-45C2-A567-A2C0F4A17383}">
      <dgm:prSet/>
      <dgm:spPr/>
      <dgm:t>
        <a:bodyPr/>
        <a:lstStyle/>
        <a:p>
          <a:endParaRPr lang="en-US"/>
        </a:p>
      </dgm:t>
    </dgm:pt>
    <dgm:pt modelId="{127D40A5-2127-44FA-A84C-A4CD952C9DCD}">
      <dgm:prSet/>
      <dgm:spPr/>
      <dgm:t>
        <a:bodyPr/>
        <a:lstStyle/>
        <a:p>
          <a:r>
            <a:rPr lang="en-US"/>
            <a:t>CAUW Staff</a:t>
          </a:r>
        </a:p>
      </dgm:t>
    </dgm:pt>
    <dgm:pt modelId="{3A807A53-44E0-4A47-9E12-6D2CF47DA6CB}" type="parTrans" cxnId="{E25E83AD-B4BD-4913-9FDE-D7ED3C91E433}">
      <dgm:prSet/>
      <dgm:spPr/>
      <dgm:t>
        <a:bodyPr/>
        <a:lstStyle/>
        <a:p>
          <a:endParaRPr lang="en-US"/>
        </a:p>
      </dgm:t>
    </dgm:pt>
    <dgm:pt modelId="{FC938AC7-BA88-4817-A920-A961ECBCEEB4}" type="sibTrans" cxnId="{E25E83AD-B4BD-4913-9FDE-D7ED3C91E433}">
      <dgm:prSet/>
      <dgm:spPr/>
      <dgm:t>
        <a:bodyPr/>
        <a:lstStyle/>
        <a:p>
          <a:endParaRPr lang="en-US"/>
        </a:p>
      </dgm:t>
    </dgm:pt>
    <dgm:pt modelId="{8E434127-F3D7-4355-B681-D7B355D8F043}" type="pres">
      <dgm:prSet presAssocID="{DB19ED62-0547-42AE-AF01-0A54A7DB302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C921AB-32D0-4BAC-8D27-F6E459019468}" type="pres">
      <dgm:prSet presAssocID="{DB19ED62-0547-42AE-AF01-0A54A7DB302A}" presName="node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E5D344-5C6A-4123-A8A2-C6557AEC2037}" type="pres">
      <dgm:prSet presAssocID="{DB19ED62-0547-42AE-AF01-0A54A7DB302A}" presName="sibTrans" presStyleLbl="bgShp" presStyleIdx="0" presStyleCnt="1"/>
      <dgm:spPr/>
      <dgm:t>
        <a:bodyPr/>
        <a:lstStyle/>
        <a:p>
          <a:endParaRPr lang="en-US"/>
        </a:p>
      </dgm:t>
    </dgm:pt>
    <dgm:pt modelId="{3E711842-6A4C-4D7D-9252-8E669BC68C90}" type="pres">
      <dgm:prSet presAssocID="{DB19ED62-0547-42AE-AF01-0A54A7DB302A}" presName="node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9FC99-73CC-4EB5-8614-F1E489857FC7}" type="pres">
      <dgm:prSet presAssocID="{DB19ED62-0547-42AE-AF01-0A54A7DB302A}" presName="sp1" presStyleCnt="0"/>
      <dgm:spPr/>
    </dgm:pt>
    <dgm:pt modelId="{D18B4395-C6C8-401A-9385-CF1CE4C343D1}" type="pres">
      <dgm:prSet presAssocID="{DB19ED62-0547-42AE-AF01-0A54A7DB302A}" presName="sp2" presStyleCnt="0"/>
      <dgm:spPr/>
    </dgm:pt>
  </dgm:ptLst>
  <dgm:cxnLst>
    <dgm:cxn modelId="{2DC1041D-3290-4A14-BD00-D055A065A66C}" type="presOf" srcId="{F7A00353-3E55-4E09-B336-185FEC3135E6}" destId="{59E5D344-5C6A-4123-A8A2-C6557AEC2037}" srcOrd="0" destOrd="0" presId="urn:microsoft.com/office/officeart/2005/8/layout/cycle3"/>
    <dgm:cxn modelId="{2EBEB65C-9DE5-495F-BF61-5B97C9B39CDB}" type="presOf" srcId="{DB19ED62-0547-42AE-AF01-0A54A7DB302A}" destId="{8E434127-F3D7-4355-B681-D7B355D8F043}" srcOrd="0" destOrd="0" presId="urn:microsoft.com/office/officeart/2005/8/layout/cycle3"/>
    <dgm:cxn modelId="{65C05564-6FB6-45C2-A567-A2C0F4A17383}" srcId="{DB19ED62-0547-42AE-AF01-0A54A7DB302A}" destId="{AE6EEBFA-F0C9-40EF-8EBA-EED1A787D691}" srcOrd="0" destOrd="0" parTransId="{EF9E5188-04E2-4F06-9CF5-F7E32DA9EE93}" sibTransId="{F7A00353-3E55-4E09-B336-185FEC3135E6}"/>
    <dgm:cxn modelId="{71E1543F-EE16-4320-A266-687542F41EB4}" type="presOf" srcId="{AE6EEBFA-F0C9-40EF-8EBA-EED1A787D691}" destId="{ECC921AB-32D0-4BAC-8D27-F6E459019468}" srcOrd="0" destOrd="0" presId="urn:microsoft.com/office/officeart/2005/8/layout/cycle3"/>
    <dgm:cxn modelId="{E25E83AD-B4BD-4913-9FDE-D7ED3C91E433}" srcId="{DB19ED62-0547-42AE-AF01-0A54A7DB302A}" destId="{127D40A5-2127-44FA-A84C-A4CD952C9DCD}" srcOrd="1" destOrd="0" parTransId="{3A807A53-44E0-4A47-9E12-6D2CF47DA6CB}" sibTransId="{FC938AC7-BA88-4817-A920-A961ECBCEEB4}"/>
    <dgm:cxn modelId="{04FBCE6F-A155-4B3E-8469-85F7D3E28E08}" type="presOf" srcId="{127D40A5-2127-44FA-A84C-A4CD952C9DCD}" destId="{3E711842-6A4C-4D7D-9252-8E669BC68C90}" srcOrd="0" destOrd="0" presId="urn:microsoft.com/office/officeart/2005/8/layout/cycle3"/>
    <dgm:cxn modelId="{2B1501E5-67CB-4CEE-878D-E19B90F34E69}" type="presParOf" srcId="{8E434127-F3D7-4355-B681-D7B355D8F043}" destId="{ECC921AB-32D0-4BAC-8D27-F6E459019468}" srcOrd="0" destOrd="0" presId="urn:microsoft.com/office/officeart/2005/8/layout/cycle3"/>
    <dgm:cxn modelId="{3DB90325-FDDF-46E0-9648-64B203F49190}" type="presParOf" srcId="{8E434127-F3D7-4355-B681-D7B355D8F043}" destId="{59E5D344-5C6A-4123-A8A2-C6557AEC2037}" srcOrd="1" destOrd="0" presId="urn:microsoft.com/office/officeart/2005/8/layout/cycle3"/>
    <dgm:cxn modelId="{44C8DA3D-3278-4012-A154-0967AA5AAE88}" type="presParOf" srcId="{8E434127-F3D7-4355-B681-D7B355D8F043}" destId="{3E711842-6A4C-4D7D-9252-8E669BC68C90}" srcOrd="2" destOrd="0" presId="urn:microsoft.com/office/officeart/2005/8/layout/cycle3"/>
    <dgm:cxn modelId="{F467C292-121D-4F58-B9C5-295B4136F5E0}" type="presParOf" srcId="{8E434127-F3D7-4355-B681-D7B355D8F043}" destId="{0E99FC99-73CC-4EB5-8614-F1E489857FC7}" srcOrd="3" destOrd="0" presId="urn:microsoft.com/office/officeart/2005/8/layout/cycle3"/>
    <dgm:cxn modelId="{CF0C5C89-9ECF-44B0-8365-E517725F0643}" type="presParOf" srcId="{8E434127-F3D7-4355-B681-D7B355D8F043}" destId="{D18B4395-C6C8-401A-9385-CF1CE4C343D1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A716E6-110E-49BC-B458-F7BDBD585076}" type="doc">
      <dgm:prSet loTypeId="urn:microsoft.com/office/officeart/2005/8/layout/cycle3" loCatId="cycle" qsTypeId="urn:microsoft.com/office/officeart/2005/8/quickstyle/simple3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FD8E94B-1D00-4258-B45F-85D0B815DB43}">
      <dgm:prSet/>
      <dgm:spPr/>
      <dgm:t>
        <a:bodyPr/>
        <a:lstStyle/>
        <a:p>
          <a:r>
            <a:rPr lang="en-US"/>
            <a:t>Asset Building Coalition</a:t>
          </a:r>
        </a:p>
      </dgm:t>
    </dgm:pt>
    <dgm:pt modelId="{0471CC2A-854A-4B58-9847-FB76B62378A4}" type="parTrans" cxnId="{952165B6-17BC-4945-BC04-DEFF6FF307BE}">
      <dgm:prSet/>
      <dgm:spPr/>
      <dgm:t>
        <a:bodyPr/>
        <a:lstStyle/>
        <a:p>
          <a:endParaRPr lang="en-US"/>
        </a:p>
      </dgm:t>
    </dgm:pt>
    <dgm:pt modelId="{92C30BE2-29C2-4BDC-995E-D02B1F2FDB3D}" type="sibTrans" cxnId="{952165B6-17BC-4945-BC04-DEFF6FF307BE}">
      <dgm:prSet/>
      <dgm:spPr/>
      <dgm:t>
        <a:bodyPr/>
        <a:lstStyle/>
        <a:p>
          <a:endParaRPr lang="en-US"/>
        </a:p>
      </dgm:t>
    </dgm:pt>
    <dgm:pt modelId="{441C91F6-42EA-4882-A449-A1B244C61031}">
      <dgm:prSet/>
      <dgm:spPr/>
      <dgm:t>
        <a:bodyPr/>
        <a:lstStyle/>
        <a:p>
          <a:r>
            <a:rPr lang="en-US"/>
            <a:t>By:  Edy Addsion</a:t>
          </a:r>
        </a:p>
      </dgm:t>
    </dgm:pt>
    <dgm:pt modelId="{B850FFB0-0A35-4053-AA38-C691932E9C0F}" type="parTrans" cxnId="{DB745347-5B48-4D4D-A28F-7F2C825B472E}">
      <dgm:prSet/>
      <dgm:spPr/>
      <dgm:t>
        <a:bodyPr/>
        <a:lstStyle/>
        <a:p>
          <a:endParaRPr lang="en-US"/>
        </a:p>
      </dgm:t>
    </dgm:pt>
    <dgm:pt modelId="{FE607CCB-64E2-4CAF-BC1D-ADEB4A07E5F0}" type="sibTrans" cxnId="{DB745347-5B48-4D4D-A28F-7F2C825B472E}">
      <dgm:prSet/>
      <dgm:spPr/>
      <dgm:t>
        <a:bodyPr/>
        <a:lstStyle/>
        <a:p>
          <a:endParaRPr lang="en-US"/>
        </a:p>
      </dgm:t>
    </dgm:pt>
    <dgm:pt modelId="{9A687EFD-E559-42AF-987C-AFCAAA6F2147}" type="pres">
      <dgm:prSet presAssocID="{0FA716E6-110E-49BC-B458-F7BDBD58507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5B4167-F484-43DE-8A17-90D934A711F3}" type="pres">
      <dgm:prSet presAssocID="{0FA716E6-110E-49BC-B458-F7BDBD585076}" presName="node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F2298-AEBE-42BF-98A3-2EAA0B2B915E}" type="pres">
      <dgm:prSet presAssocID="{0FA716E6-110E-49BC-B458-F7BDBD585076}" presName="sibTrans" presStyleLbl="bgShp" presStyleIdx="0" presStyleCnt="1"/>
      <dgm:spPr/>
      <dgm:t>
        <a:bodyPr/>
        <a:lstStyle/>
        <a:p>
          <a:endParaRPr lang="en-US"/>
        </a:p>
      </dgm:t>
    </dgm:pt>
    <dgm:pt modelId="{8822798F-ED85-443C-B698-C888605B8C8D}" type="pres">
      <dgm:prSet presAssocID="{0FA716E6-110E-49BC-B458-F7BDBD585076}" presName="node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58FFA0-C68A-4D68-967B-DD56CBC3B80C}" type="pres">
      <dgm:prSet presAssocID="{0FA716E6-110E-49BC-B458-F7BDBD585076}" presName="sp1" presStyleCnt="0"/>
      <dgm:spPr/>
    </dgm:pt>
    <dgm:pt modelId="{1F2FF51C-26F7-4FE1-B3AC-FAD879FF6BE9}" type="pres">
      <dgm:prSet presAssocID="{0FA716E6-110E-49BC-B458-F7BDBD585076}" presName="sp2" presStyleCnt="0"/>
      <dgm:spPr/>
    </dgm:pt>
  </dgm:ptLst>
  <dgm:cxnLst>
    <dgm:cxn modelId="{DB745347-5B48-4D4D-A28F-7F2C825B472E}" srcId="{0FA716E6-110E-49BC-B458-F7BDBD585076}" destId="{441C91F6-42EA-4882-A449-A1B244C61031}" srcOrd="1" destOrd="0" parTransId="{B850FFB0-0A35-4053-AA38-C691932E9C0F}" sibTransId="{FE607CCB-64E2-4CAF-BC1D-ADEB4A07E5F0}"/>
    <dgm:cxn modelId="{904AC49C-8DF9-4436-BDD5-4607863D6978}" type="presOf" srcId="{CFD8E94B-1D00-4258-B45F-85D0B815DB43}" destId="{D05B4167-F484-43DE-8A17-90D934A711F3}" srcOrd="0" destOrd="0" presId="urn:microsoft.com/office/officeart/2005/8/layout/cycle3"/>
    <dgm:cxn modelId="{9705877E-649E-4708-919B-8EC6E2590476}" type="presOf" srcId="{441C91F6-42EA-4882-A449-A1B244C61031}" destId="{8822798F-ED85-443C-B698-C888605B8C8D}" srcOrd="0" destOrd="0" presId="urn:microsoft.com/office/officeart/2005/8/layout/cycle3"/>
    <dgm:cxn modelId="{952165B6-17BC-4945-BC04-DEFF6FF307BE}" srcId="{0FA716E6-110E-49BC-B458-F7BDBD585076}" destId="{CFD8E94B-1D00-4258-B45F-85D0B815DB43}" srcOrd="0" destOrd="0" parTransId="{0471CC2A-854A-4B58-9847-FB76B62378A4}" sibTransId="{92C30BE2-29C2-4BDC-995E-D02B1F2FDB3D}"/>
    <dgm:cxn modelId="{2E84D9B2-CFF7-4F7A-ACA4-B653659F326E}" type="presOf" srcId="{0FA716E6-110E-49BC-B458-F7BDBD585076}" destId="{9A687EFD-E559-42AF-987C-AFCAAA6F2147}" srcOrd="0" destOrd="0" presId="urn:microsoft.com/office/officeart/2005/8/layout/cycle3"/>
    <dgm:cxn modelId="{856BCB72-A6D4-4937-892D-5E9B82F419F1}" type="presOf" srcId="{92C30BE2-29C2-4BDC-995E-D02B1F2FDB3D}" destId="{AA2F2298-AEBE-42BF-98A3-2EAA0B2B915E}" srcOrd="0" destOrd="0" presId="urn:microsoft.com/office/officeart/2005/8/layout/cycle3"/>
    <dgm:cxn modelId="{0CCA8FC6-9C8A-448B-A171-DDD41958D7D1}" type="presParOf" srcId="{9A687EFD-E559-42AF-987C-AFCAAA6F2147}" destId="{D05B4167-F484-43DE-8A17-90D934A711F3}" srcOrd="0" destOrd="0" presId="urn:microsoft.com/office/officeart/2005/8/layout/cycle3"/>
    <dgm:cxn modelId="{8E1CDD27-BD7D-4318-9307-D1B98FEC0B8E}" type="presParOf" srcId="{9A687EFD-E559-42AF-987C-AFCAAA6F2147}" destId="{AA2F2298-AEBE-42BF-98A3-2EAA0B2B915E}" srcOrd="1" destOrd="0" presId="urn:microsoft.com/office/officeart/2005/8/layout/cycle3"/>
    <dgm:cxn modelId="{2A8754FC-3B9A-49D0-9B90-B3D694C07E26}" type="presParOf" srcId="{9A687EFD-E559-42AF-987C-AFCAAA6F2147}" destId="{8822798F-ED85-443C-B698-C888605B8C8D}" srcOrd="2" destOrd="0" presId="urn:microsoft.com/office/officeart/2005/8/layout/cycle3"/>
    <dgm:cxn modelId="{1B97CF8F-3D62-491C-91C9-E7383B4BF0A3}" type="presParOf" srcId="{9A687EFD-E559-42AF-987C-AFCAAA6F2147}" destId="{6758FFA0-C68A-4D68-967B-DD56CBC3B80C}" srcOrd="3" destOrd="0" presId="urn:microsoft.com/office/officeart/2005/8/layout/cycle3"/>
    <dgm:cxn modelId="{CF935C23-7CE4-4872-BF03-31858CDB10C9}" type="presParOf" srcId="{9A687EFD-E559-42AF-987C-AFCAAA6F2147}" destId="{1F2FF51C-26F7-4FE1-B3AC-FAD879FF6BE9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66575D-9DE7-445F-85CA-A667798E824C}" type="doc">
      <dgm:prSet loTypeId="urn:microsoft.com/office/officeart/2005/8/layout/arrow5" loCatId="relationship" qsTypeId="urn:microsoft.com/office/officeart/2005/8/quickstyle/simple3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EC75D7E-89F8-4877-86DD-B4970C3F49EA}">
      <dgm:prSet/>
      <dgm:spPr/>
      <dgm:t>
        <a:bodyPr/>
        <a:lstStyle/>
        <a:p>
          <a:r>
            <a:rPr lang="en-US"/>
            <a:t>Why an Asset Building Coalition</a:t>
          </a:r>
        </a:p>
      </dgm:t>
    </dgm:pt>
    <dgm:pt modelId="{7D307640-DB31-42FC-BCE7-5D7817E97F1C}" type="parTrans" cxnId="{8BCAEA39-EC92-44ED-8191-5316E57E5DC9}">
      <dgm:prSet/>
      <dgm:spPr/>
      <dgm:t>
        <a:bodyPr/>
        <a:lstStyle/>
        <a:p>
          <a:endParaRPr lang="en-US"/>
        </a:p>
      </dgm:t>
    </dgm:pt>
    <dgm:pt modelId="{C96B5E77-31DD-4308-A763-53EC77D739FA}" type="sibTrans" cxnId="{8BCAEA39-EC92-44ED-8191-5316E57E5DC9}">
      <dgm:prSet/>
      <dgm:spPr/>
      <dgm:t>
        <a:bodyPr/>
        <a:lstStyle/>
        <a:p>
          <a:endParaRPr lang="en-US"/>
        </a:p>
      </dgm:t>
    </dgm:pt>
    <dgm:pt modelId="{74B5DAC1-ABAF-41BD-A12E-1AD425D1A1F3}">
      <dgm:prSet/>
      <dgm:spPr/>
      <dgm:t>
        <a:bodyPr/>
        <a:lstStyle/>
        <a:p>
          <a:r>
            <a:rPr lang="en-US">
              <a:hlinkClick xmlns:r="http://schemas.openxmlformats.org/officeDocument/2006/relationships" r:id="rId1"/>
            </a:rPr>
            <a:t>https://youtu.be/WAbdDLVG02Q</a:t>
          </a:r>
          <a:endParaRPr lang="en-US"/>
        </a:p>
      </dgm:t>
    </dgm:pt>
    <dgm:pt modelId="{BEF6DCB0-B75E-4548-9A0B-DD8F3BA4ACF0}" type="parTrans" cxnId="{2170E2E6-16A1-4716-AF4C-0C842798159B}">
      <dgm:prSet/>
      <dgm:spPr/>
      <dgm:t>
        <a:bodyPr/>
        <a:lstStyle/>
        <a:p>
          <a:endParaRPr lang="en-US"/>
        </a:p>
      </dgm:t>
    </dgm:pt>
    <dgm:pt modelId="{AAFF2D5A-01CB-485A-9FC5-0DBE9DC5473F}" type="sibTrans" cxnId="{2170E2E6-16A1-4716-AF4C-0C842798159B}">
      <dgm:prSet/>
      <dgm:spPr/>
      <dgm:t>
        <a:bodyPr/>
        <a:lstStyle/>
        <a:p>
          <a:endParaRPr lang="en-US"/>
        </a:p>
      </dgm:t>
    </dgm:pt>
    <dgm:pt modelId="{322B901D-5326-4DAB-AC75-BEEBE2B4A57E}" type="pres">
      <dgm:prSet presAssocID="{1066575D-9DE7-445F-85CA-A667798E824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96526F-BE84-42D4-9FDF-BF10AC784CDD}" type="pres">
      <dgm:prSet presAssocID="{AEC75D7E-89F8-4877-86DD-B4970C3F49EA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1828A7-A456-4C5F-8F6D-92878188B5DD}" type="pres">
      <dgm:prSet presAssocID="{74B5DAC1-ABAF-41BD-A12E-1AD425D1A1F3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3D5CE6-10FF-417D-9EE4-0A3BC4EA2461}" type="presOf" srcId="{74B5DAC1-ABAF-41BD-A12E-1AD425D1A1F3}" destId="{FA1828A7-A456-4C5F-8F6D-92878188B5DD}" srcOrd="0" destOrd="0" presId="urn:microsoft.com/office/officeart/2005/8/layout/arrow5"/>
    <dgm:cxn modelId="{ED288FE7-C428-4704-A2C5-40BCF2E70330}" type="presOf" srcId="{AEC75D7E-89F8-4877-86DD-B4970C3F49EA}" destId="{E896526F-BE84-42D4-9FDF-BF10AC784CDD}" srcOrd="0" destOrd="0" presId="urn:microsoft.com/office/officeart/2005/8/layout/arrow5"/>
    <dgm:cxn modelId="{01436B52-6F25-4587-835C-2F9F156FE3EC}" type="presOf" srcId="{1066575D-9DE7-445F-85CA-A667798E824C}" destId="{322B901D-5326-4DAB-AC75-BEEBE2B4A57E}" srcOrd="0" destOrd="0" presId="urn:microsoft.com/office/officeart/2005/8/layout/arrow5"/>
    <dgm:cxn modelId="{8BCAEA39-EC92-44ED-8191-5316E57E5DC9}" srcId="{1066575D-9DE7-445F-85CA-A667798E824C}" destId="{AEC75D7E-89F8-4877-86DD-B4970C3F49EA}" srcOrd="0" destOrd="0" parTransId="{7D307640-DB31-42FC-BCE7-5D7817E97F1C}" sibTransId="{C96B5E77-31DD-4308-A763-53EC77D739FA}"/>
    <dgm:cxn modelId="{2170E2E6-16A1-4716-AF4C-0C842798159B}" srcId="{1066575D-9DE7-445F-85CA-A667798E824C}" destId="{74B5DAC1-ABAF-41BD-A12E-1AD425D1A1F3}" srcOrd="1" destOrd="0" parTransId="{BEF6DCB0-B75E-4548-9A0B-DD8F3BA4ACF0}" sibTransId="{AAFF2D5A-01CB-485A-9FC5-0DBE9DC5473F}"/>
    <dgm:cxn modelId="{1328EA1E-AD4B-4D5F-90B7-97EA74D66673}" type="presParOf" srcId="{322B901D-5326-4DAB-AC75-BEEBE2B4A57E}" destId="{E896526F-BE84-42D4-9FDF-BF10AC784CDD}" srcOrd="0" destOrd="0" presId="urn:microsoft.com/office/officeart/2005/8/layout/arrow5"/>
    <dgm:cxn modelId="{A1444B5F-5723-4B16-8FBA-A64F42A3E54F}" type="presParOf" srcId="{322B901D-5326-4DAB-AC75-BEEBE2B4A57E}" destId="{FA1828A7-A456-4C5F-8F6D-92878188B5DD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DCEFBF-C4FF-4F15-AFE3-80546013DD14}" type="doc">
      <dgm:prSet loTypeId="urn:microsoft.com/office/officeart/2005/8/layout/arrow5" loCatId="relationship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8E99F6CB-9B6E-4399-8B5D-720151F5E1B3}">
      <dgm:prSet/>
      <dgm:spPr/>
      <dgm:t>
        <a:bodyPr/>
        <a:lstStyle/>
        <a:p>
          <a:r>
            <a:rPr lang="en-US"/>
            <a:t>By:  Joyce James</a:t>
          </a:r>
        </a:p>
      </dgm:t>
    </dgm:pt>
    <dgm:pt modelId="{840490A1-AD3F-414E-A39D-ACDC26E871A9}" type="parTrans" cxnId="{F9329A08-1656-48C2-B4FC-E89EB60CDF98}">
      <dgm:prSet/>
      <dgm:spPr/>
      <dgm:t>
        <a:bodyPr/>
        <a:lstStyle/>
        <a:p>
          <a:endParaRPr lang="en-US"/>
        </a:p>
      </dgm:t>
    </dgm:pt>
    <dgm:pt modelId="{47738FD4-30C5-44DD-8EDC-FA3B21832905}" type="sibTrans" cxnId="{F9329A08-1656-48C2-B4FC-E89EB60CDF98}">
      <dgm:prSet/>
      <dgm:spPr/>
      <dgm:t>
        <a:bodyPr/>
        <a:lstStyle/>
        <a:p>
          <a:endParaRPr lang="en-US"/>
        </a:p>
      </dgm:t>
    </dgm:pt>
    <dgm:pt modelId="{1EB80A1B-4F89-4BB0-B3EE-D398CF2DE528}">
      <dgm:prSet/>
      <dgm:spPr/>
      <dgm:t>
        <a:bodyPr/>
        <a:lstStyle/>
        <a:p>
          <a:r>
            <a:rPr lang="en-US"/>
            <a:t>Dialogue</a:t>
          </a:r>
        </a:p>
      </dgm:t>
    </dgm:pt>
    <dgm:pt modelId="{F8FE266A-3EF1-400C-9053-7BD5FAC6F9D9}" type="parTrans" cxnId="{CF50D117-89B7-4E30-BC43-2CA189C5E993}">
      <dgm:prSet/>
      <dgm:spPr/>
      <dgm:t>
        <a:bodyPr/>
        <a:lstStyle/>
        <a:p>
          <a:endParaRPr lang="en-US"/>
        </a:p>
      </dgm:t>
    </dgm:pt>
    <dgm:pt modelId="{93406A5B-0B3C-43E4-81D1-0F4E274BE40C}" type="sibTrans" cxnId="{CF50D117-89B7-4E30-BC43-2CA189C5E993}">
      <dgm:prSet/>
      <dgm:spPr/>
      <dgm:t>
        <a:bodyPr/>
        <a:lstStyle/>
        <a:p>
          <a:endParaRPr lang="en-US"/>
        </a:p>
      </dgm:t>
    </dgm:pt>
    <dgm:pt modelId="{9285E929-05FB-40B2-894F-08B122AAE643}" type="pres">
      <dgm:prSet presAssocID="{24DCEFBF-C4FF-4F15-AFE3-80546013DD1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620673-1C87-4988-9F64-414219242BFA}" type="pres">
      <dgm:prSet presAssocID="{8E99F6CB-9B6E-4399-8B5D-720151F5E1B3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6790C3-ECE3-4A53-B004-D8DF5E0F1D1B}" type="pres">
      <dgm:prSet presAssocID="{1EB80A1B-4F89-4BB0-B3EE-D398CF2DE52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329A08-1656-48C2-B4FC-E89EB60CDF98}" srcId="{24DCEFBF-C4FF-4F15-AFE3-80546013DD14}" destId="{8E99F6CB-9B6E-4399-8B5D-720151F5E1B3}" srcOrd="0" destOrd="0" parTransId="{840490A1-AD3F-414E-A39D-ACDC26E871A9}" sibTransId="{47738FD4-30C5-44DD-8EDC-FA3B21832905}"/>
    <dgm:cxn modelId="{9F9FFE28-F346-40F3-A901-AA03C26C77D6}" type="presOf" srcId="{24DCEFBF-C4FF-4F15-AFE3-80546013DD14}" destId="{9285E929-05FB-40B2-894F-08B122AAE643}" srcOrd="0" destOrd="0" presId="urn:microsoft.com/office/officeart/2005/8/layout/arrow5"/>
    <dgm:cxn modelId="{CF50D117-89B7-4E30-BC43-2CA189C5E993}" srcId="{24DCEFBF-C4FF-4F15-AFE3-80546013DD14}" destId="{1EB80A1B-4F89-4BB0-B3EE-D398CF2DE528}" srcOrd="1" destOrd="0" parTransId="{F8FE266A-3EF1-400C-9053-7BD5FAC6F9D9}" sibTransId="{93406A5B-0B3C-43E4-81D1-0F4E274BE40C}"/>
    <dgm:cxn modelId="{55544F78-B681-4CA8-8A69-2B9C2A9B8380}" type="presOf" srcId="{8E99F6CB-9B6E-4399-8B5D-720151F5E1B3}" destId="{5D620673-1C87-4988-9F64-414219242BFA}" srcOrd="0" destOrd="0" presId="urn:microsoft.com/office/officeart/2005/8/layout/arrow5"/>
    <dgm:cxn modelId="{5058FBAC-ED73-4FEB-8357-61E93E841614}" type="presOf" srcId="{1EB80A1B-4F89-4BB0-B3EE-D398CF2DE528}" destId="{296790C3-ECE3-4A53-B004-D8DF5E0F1D1B}" srcOrd="0" destOrd="0" presId="urn:microsoft.com/office/officeart/2005/8/layout/arrow5"/>
    <dgm:cxn modelId="{3E679B47-7C79-456F-9516-7C551C921B5D}" type="presParOf" srcId="{9285E929-05FB-40B2-894F-08B122AAE643}" destId="{5D620673-1C87-4988-9F64-414219242BFA}" srcOrd="0" destOrd="0" presId="urn:microsoft.com/office/officeart/2005/8/layout/arrow5"/>
    <dgm:cxn modelId="{3C525EA9-CEA0-4E33-9121-BC3E56B6CABD}" type="presParOf" srcId="{9285E929-05FB-40B2-894F-08B122AAE643}" destId="{296790C3-ECE3-4A53-B004-D8DF5E0F1D1B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E5D344-5C6A-4123-A8A2-C6557AEC2037}">
      <dsp:nvSpPr>
        <dsp:cNvPr id="0" name=""/>
        <dsp:cNvSpPr/>
      </dsp:nvSpPr>
      <dsp:spPr>
        <a:xfrm>
          <a:off x="225616" y="-262938"/>
          <a:ext cx="6452802" cy="6452802"/>
        </a:xfrm>
        <a:prstGeom prst="circularArrow">
          <a:avLst>
            <a:gd name="adj1" fmla="val 5310"/>
            <a:gd name="adj2" fmla="val 343918"/>
            <a:gd name="adj3" fmla="val 12695751"/>
            <a:gd name="adj4" fmla="val 18075192"/>
            <a:gd name="adj5" fmla="val 6195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C921AB-32D0-4BAC-8D27-F6E459019468}">
      <dsp:nvSpPr>
        <dsp:cNvPr id="0" name=""/>
        <dsp:cNvSpPr/>
      </dsp:nvSpPr>
      <dsp:spPr>
        <a:xfrm>
          <a:off x="1317272" y="0"/>
          <a:ext cx="4269491" cy="21347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/>
            <a:t>Conducted BY: </a:t>
          </a:r>
        </a:p>
      </dsp:txBody>
      <dsp:txXfrm>
        <a:off x="1421482" y="104210"/>
        <a:ext cx="4061071" cy="1926325"/>
      </dsp:txXfrm>
    </dsp:sp>
    <dsp:sp modelId="{3E711842-6A4C-4D7D-9252-8E669BC68C90}">
      <dsp:nvSpPr>
        <dsp:cNvPr id="0" name=""/>
        <dsp:cNvSpPr/>
      </dsp:nvSpPr>
      <dsp:spPr>
        <a:xfrm>
          <a:off x="1317272" y="3795103"/>
          <a:ext cx="4269491" cy="2134745"/>
        </a:xfrm>
        <a:prstGeom prst="roundRect">
          <a:avLst/>
        </a:prstGeom>
        <a:solidFill>
          <a:schemeClr val="accent2">
            <a:hueOff val="5542320"/>
            <a:satOff val="-953"/>
            <a:lumOff val="-980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/>
            <a:t>CAUW Staff</a:t>
          </a:r>
        </a:p>
      </dsp:txBody>
      <dsp:txXfrm>
        <a:off x="1421482" y="3899313"/>
        <a:ext cx="4061071" cy="19263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2F2298-AEBE-42BF-98A3-2EAA0B2B915E}">
      <dsp:nvSpPr>
        <dsp:cNvPr id="0" name=""/>
        <dsp:cNvSpPr/>
      </dsp:nvSpPr>
      <dsp:spPr>
        <a:xfrm>
          <a:off x="47684" y="-238795"/>
          <a:ext cx="5860288" cy="5860288"/>
        </a:xfrm>
        <a:prstGeom prst="circularArrow">
          <a:avLst>
            <a:gd name="adj1" fmla="val 5310"/>
            <a:gd name="adj2" fmla="val 343918"/>
            <a:gd name="adj3" fmla="val 12695751"/>
            <a:gd name="adj4" fmla="val 18075192"/>
            <a:gd name="adj5" fmla="val 6195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05B4167-F484-43DE-8A17-90D934A711F3}">
      <dsp:nvSpPr>
        <dsp:cNvPr id="0" name=""/>
        <dsp:cNvSpPr/>
      </dsp:nvSpPr>
      <dsp:spPr>
        <a:xfrm>
          <a:off x="1039101" y="0"/>
          <a:ext cx="3877454" cy="193872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/>
            <a:t>Asset Building Coalition</a:t>
          </a:r>
        </a:p>
      </dsp:txBody>
      <dsp:txXfrm>
        <a:off x="1133742" y="94641"/>
        <a:ext cx="3688172" cy="1749445"/>
      </dsp:txXfrm>
    </dsp:sp>
    <dsp:sp modelId="{8822798F-ED85-443C-B698-C888605B8C8D}">
      <dsp:nvSpPr>
        <dsp:cNvPr id="0" name=""/>
        <dsp:cNvSpPr/>
      </dsp:nvSpPr>
      <dsp:spPr>
        <a:xfrm>
          <a:off x="1039101" y="3446626"/>
          <a:ext cx="3877454" cy="1938727"/>
        </a:xfrm>
        <a:prstGeom prst="roundRect">
          <a:avLst/>
        </a:prstGeom>
        <a:gradFill rotWithShape="0">
          <a:gsLst>
            <a:gs pos="0">
              <a:schemeClr val="accent2">
                <a:hueOff val="5542320"/>
                <a:satOff val="-953"/>
                <a:lumOff val="-9804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2">
                <a:hueOff val="5542320"/>
                <a:satOff val="-953"/>
                <a:lumOff val="-9804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/>
            <a:t>By:  Edy Addsion</a:t>
          </a:r>
        </a:p>
      </dsp:txBody>
      <dsp:txXfrm>
        <a:off x="1133742" y="3541267"/>
        <a:ext cx="3688172" cy="17494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6526F-BE84-42D4-9FDF-BF10AC784CDD}">
      <dsp:nvSpPr>
        <dsp:cNvPr id="0" name=""/>
        <dsp:cNvSpPr/>
      </dsp:nvSpPr>
      <dsp:spPr>
        <a:xfrm rot="16200000">
          <a:off x="626" y="1269193"/>
          <a:ext cx="2846967" cy="2846967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Why an Asset Building Coalition</a:t>
          </a:r>
        </a:p>
      </dsp:txBody>
      <dsp:txXfrm rot="5400000">
        <a:off x="627" y="1980935"/>
        <a:ext cx="2348748" cy="1423483"/>
      </dsp:txXfrm>
    </dsp:sp>
    <dsp:sp modelId="{FA1828A7-A456-4C5F-8F6D-92878188B5DD}">
      <dsp:nvSpPr>
        <dsp:cNvPr id="0" name=""/>
        <dsp:cNvSpPr/>
      </dsp:nvSpPr>
      <dsp:spPr>
        <a:xfrm rot="5400000">
          <a:off x="3108063" y="1269193"/>
          <a:ext cx="2846967" cy="2846967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hlinkClick xmlns:r="http://schemas.openxmlformats.org/officeDocument/2006/relationships" r:id="rId1"/>
            </a:rPr>
            <a:t>https://youtu.be/WAbdDLVG02Q</a:t>
          </a:r>
          <a:endParaRPr lang="en-US" sz="1100" kern="1200"/>
        </a:p>
      </dsp:txBody>
      <dsp:txXfrm rot="-5400000">
        <a:off x="3606283" y="1980935"/>
        <a:ext cx="2348748" cy="14234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620673-1C87-4988-9F64-414219242BFA}">
      <dsp:nvSpPr>
        <dsp:cNvPr id="0" name=""/>
        <dsp:cNvSpPr/>
      </dsp:nvSpPr>
      <dsp:spPr>
        <a:xfrm rot="16200000">
          <a:off x="496" y="239332"/>
          <a:ext cx="3120651" cy="3120651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/>
            <a:t>By:  Joyce James</a:t>
          </a:r>
        </a:p>
      </dsp:txBody>
      <dsp:txXfrm rot="5400000">
        <a:off x="496" y="1019495"/>
        <a:ext cx="2574537" cy="1560325"/>
      </dsp:txXfrm>
    </dsp:sp>
    <dsp:sp modelId="{296790C3-ECE3-4A53-B004-D8DF5E0F1D1B}">
      <dsp:nvSpPr>
        <dsp:cNvPr id="0" name=""/>
        <dsp:cNvSpPr/>
      </dsp:nvSpPr>
      <dsp:spPr>
        <a:xfrm rot="5400000">
          <a:off x="3302062" y="239332"/>
          <a:ext cx="3120651" cy="3120651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/>
            <a:t>Dialogue</a:t>
          </a:r>
        </a:p>
      </dsp:txBody>
      <dsp:txXfrm rot="-5400000">
        <a:off x="3848176" y="1019495"/>
        <a:ext cx="2574537" cy="1560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image" Target="../media/image8.svg"/><Relationship Id="rId10" Type="http://schemas.microsoft.com/office/2007/relationships/diagramDrawing" Target="../diagrams/drawing4.xml"/><Relationship Id="rId4" Type="http://schemas.openxmlformats.org/officeDocument/2006/relationships/image" Target="../media/image6.png"/><Relationship Id="rId9" Type="http://schemas.openxmlformats.org/officeDocument/2006/relationships/diagramColors" Target="../diagrams/colors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10.svg"/><Relationship Id="rId7" Type="http://schemas.openxmlformats.org/officeDocument/2006/relationships/hyperlink" Target="https://commons.wikimedia.org/wiki/File:Hand_down_font_awesome.sv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6.svg"/><Relationship Id="rId5" Type="http://schemas.openxmlformats.org/officeDocument/2006/relationships/image" Target="../media/image12.svg"/><Relationship Id="rId10" Type="http://schemas.openxmlformats.org/officeDocument/2006/relationships/image" Target="../media/image11.png"/><Relationship Id="rId4" Type="http://schemas.openxmlformats.org/officeDocument/2006/relationships/image" Target="../media/image8.png"/><Relationship Id="rId9" Type="http://schemas.openxmlformats.org/officeDocument/2006/relationships/hyperlink" Target="http://publicdomainpictures.net/view-image.php?image=40655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Footsteps_icon.svg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ordsimagined.blogspot.com/2009/04/steps-on-our-journey.html" TargetMode="External"/><Relationship Id="rId5" Type="http://schemas.openxmlformats.org/officeDocument/2006/relationships/image" Target="../media/image13.png"/><Relationship Id="rId10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4930BBBA-6F9F-4D27-AD61-45935240C8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4FED5ABE-AA8E-4BAE-B923-EB99ABDE02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07"/>
            <a:ext cx="12192000" cy="6858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E0811D79-2C71-4B37-82AD-761836DCBD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688333"/>
            <a:ext cx="6400800" cy="185701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929B6C0D-2AB5-4965-B573-1D00F1D0B7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2162908"/>
            <a:ext cx="6411743" cy="25321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15BF66-2DFA-490F-96B7-707DD94C6B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403231"/>
            <a:ext cx="5192940" cy="2133600"/>
          </a:xfrm>
        </p:spPr>
        <p:txBody>
          <a:bodyPr anchor="ctr">
            <a:normAutofit/>
          </a:bodyPr>
          <a:lstStyle/>
          <a:p>
            <a:r>
              <a:rPr lang="en-US" sz="4600"/>
              <a:t>Welcome </a:t>
            </a:r>
            <a:br>
              <a:rPr lang="en-US" sz="4600"/>
            </a:br>
            <a:r>
              <a:rPr lang="en-US" sz="4600"/>
              <a:t/>
            </a:r>
            <a:br>
              <a:rPr lang="en-US" sz="4600"/>
            </a:br>
            <a:r>
              <a:rPr lang="en-US" sz="4600"/>
              <a:t>CAABC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BE2EA3F-D5B5-4DDD-AF29-9FB9647FA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4831173"/>
            <a:ext cx="5192940" cy="1117687"/>
          </a:xfrm>
        </p:spPr>
        <p:txBody>
          <a:bodyPr>
            <a:normAutofit/>
          </a:bodyPr>
          <a:lstStyle/>
          <a:p>
            <a:r>
              <a:rPr lang="en-US"/>
              <a:t>November 7</a:t>
            </a:r>
            <a:r>
              <a:rPr lang="en-US" baseline="30000"/>
              <a:t>th</a:t>
            </a:r>
            <a:r>
              <a:rPr lang="en-US"/>
              <a:t>, 2018</a:t>
            </a:r>
          </a:p>
          <a:p>
            <a:endParaRPr lang="en-US" dirty="0"/>
          </a:p>
        </p:txBody>
      </p:sp>
      <p:pic>
        <p:nvPicPr>
          <p:cNvPr id="5" name="Graphic 4" descr="Users">
            <a:extLst>
              <a:ext uri="{FF2B5EF4-FFF2-40B4-BE49-F238E27FC236}">
                <a16:creationId xmlns:a16="http://schemas.microsoft.com/office/drawing/2014/main" xmlns="" id="{16E63906-76A4-438B-9663-2681FED392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736079" y="1024255"/>
            <a:ext cx="4809490" cy="4809490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7699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B2A773CA-28F4-49C2-BFA3-49A5867C7A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5D7C72BA-4476-4E4B-BC37-9A75FD0C59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009A16D-868B-4145-BBC6-555098537E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3992EB33-38E1-4175-8EE2-9BB8CC159C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2DCAE5CF-5D29-4779-83E1-BDB64E4F30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2A9A19-EF4C-4FFC-ADA8-CDF5FFB0F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/>
              <a:t>Introduction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9DC756DC-F3FD-4F4E-9A58-DE55A294B9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875852"/>
              </p:ext>
            </p:extLst>
          </p:nvPr>
        </p:nvGraphicFramePr>
        <p:xfrm>
          <a:off x="5284788" y="639763"/>
          <a:ext cx="6904036" cy="5929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3C0B834F-786B-4739-BAF1-00FC7020E4C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537897" y="5550620"/>
            <a:ext cx="1181686" cy="96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1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CDBCB3D0-62EC-4D8A-A9E7-991AF662D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62C758D7-9BCC-44AD-98FB-A68CA52677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890917F-0A64-4C0A-91F8-E4F6BE6AB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938C8E05-3629-4B19-A965-0C926F9DE4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044F20B-3F79-4BBD-A9B8-33672B6A4A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674F1B-4DA9-471D-99DF-9C48438D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/>
              <a:t>Purpose &amp; Objective of Meeting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798C6828-CD3F-4868-B770-34C81D4AC3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5979497"/>
              </p:ext>
            </p:extLst>
          </p:nvPr>
        </p:nvGraphicFramePr>
        <p:xfrm>
          <a:off x="5437509" y="777860"/>
          <a:ext cx="5955658" cy="5385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08268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CDBCB3D0-62EC-4D8A-A9E7-991AF662D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62C758D7-9BCC-44AD-98FB-A68CA52677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890917F-0A64-4C0A-91F8-E4F6BE6AB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938C8E05-3629-4B19-A965-0C926F9DE4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044F20B-3F79-4BBD-A9B8-33672B6A4A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CADC5D-8BEA-429A-BAC8-8E6CABA65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/>
              <a:t>VIDEO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xmlns="" id="{3AF7C301-2FE9-4AD5-B8C6-9A1E8021B7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7236127"/>
              </p:ext>
            </p:extLst>
          </p:nvPr>
        </p:nvGraphicFramePr>
        <p:xfrm>
          <a:off x="5437509" y="777860"/>
          <a:ext cx="5955658" cy="5385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66204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xmlns="" id="{3FECAD23-900F-4F1B-A441-6A68749F88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57943801-CAEC-4F98-9332-2A4D912846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8A233090-6C39-4F59-8A0F-86F011A7EE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55992" y="0"/>
            <a:ext cx="46360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484DCAA0-4BF1-4FB9-97BA-D6BA630419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2" y="609600"/>
            <a:ext cx="7876030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4BE495-C3B6-4B0B-997E-6D9029CDC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4" y="753230"/>
            <a:ext cx="7967048" cy="1080938"/>
          </a:xfrm>
        </p:spPr>
        <p:txBody>
          <a:bodyPr>
            <a:normAutofit/>
          </a:bodyPr>
          <a:lstStyle/>
          <a:p>
            <a:r>
              <a:rPr lang="en-US" dirty="0"/>
              <a:t>Introduction of The Middleburg Team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9BC2FEA5-B399-458A-8393-E06CE40DB8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967048" cy="321164"/>
          </a:xfrm>
          <a:prstGeom prst="rect">
            <a:avLst/>
          </a:prstGeom>
        </p:spPr>
      </p:pic>
      <p:pic>
        <p:nvPicPr>
          <p:cNvPr id="6" name="Graphic 5" descr="Court">
            <a:extLst>
              <a:ext uri="{FF2B5EF4-FFF2-40B4-BE49-F238E27FC236}">
                <a16:creationId xmlns:a16="http://schemas.microsoft.com/office/drawing/2014/main" xmlns="" id="{99C1DA36-A8A1-4B21-8220-6568CFF4B3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187091" y="1749761"/>
            <a:ext cx="3358478" cy="3358478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7FBEDC14-0FB9-4436-B0A7-D715704A36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789939"/>
              </p:ext>
            </p:extLst>
          </p:nvPr>
        </p:nvGraphicFramePr>
        <p:xfrm>
          <a:off x="680321" y="2336873"/>
          <a:ext cx="6423211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974264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A71C6-AA5C-4E91-8329-689479FCA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Q &amp; A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F8881B-7A7E-4ECE-94D2-9507AE76F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1326149" cy="45211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Audience Engagement</a:t>
            </a:r>
          </a:p>
          <a:p>
            <a:pPr marL="457200" lvl="1" indent="0" algn="ctr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Parking Lot							Hands Down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Hands up							Hands Sideway</a:t>
            </a:r>
          </a:p>
        </p:txBody>
      </p:sp>
      <p:pic>
        <p:nvPicPr>
          <p:cNvPr id="5" name="Graphic 4" descr="Raised Hand">
            <a:extLst>
              <a:ext uri="{FF2B5EF4-FFF2-40B4-BE49-F238E27FC236}">
                <a16:creationId xmlns:a16="http://schemas.microsoft.com/office/drawing/2014/main" xmlns="" id="{FBADC18D-014E-4BCC-9D09-F3E387DF07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621769" y="5190372"/>
            <a:ext cx="914400" cy="914400"/>
          </a:xfrm>
          <a:prstGeom prst="rect">
            <a:avLst/>
          </a:prstGeom>
        </p:spPr>
      </p:pic>
      <p:pic>
        <p:nvPicPr>
          <p:cNvPr id="13" name="Graphic 12" descr="Right Pointing Backhand Index ">
            <a:extLst>
              <a:ext uri="{FF2B5EF4-FFF2-40B4-BE49-F238E27FC236}">
                <a16:creationId xmlns:a16="http://schemas.microsoft.com/office/drawing/2014/main" xmlns="" id="{B51BA163-1269-4638-9808-CFA05CF092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836982" y="5345753"/>
            <a:ext cx="914400" cy="914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FC4699BF-D1C5-473A-85E2-FB618FD686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xmlns="" r:id="rId7"/>
              </a:ext>
            </a:extLst>
          </a:blip>
          <a:stretch>
            <a:fillRect/>
          </a:stretch>
        </p:blipFill>
        <p:spPr>
          <a:xfrm>
            <a:off x="9687339" y="3310994"/>
            <a:ext cx="914400" cy="914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272B17C1-D6BA-4E28-8D80-0C83B5B15EE2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837473B0-CC2E-450A-ABE3-18F120FF3D39}">
                <a1611:picAttrSrcUrl xmlns:a1611="http://schemas.microsoft.com/office/drawing/2016/11/main" xmlns="" r:id="rId9"/>
              </a:ext>
            </a:extLst>
          </a:blip>
          <a:srcRect r="10671"/>
          <a:stretch/>
        </p:blipFill>
        <p:spPr>
          <a:xfrm>
            <a:off x="2856019" y="3019748"/>
            <a:ext cx="2350464" cy="1417398"/>
          </a:xfrm>
          <a:prstGeom prst="rect">
            <a:avLst/>
          </a:prstGeom>
        </p:spPr>
      </p:pic>
      <p:pic>
        <p:nvPicPr>
          <p:cNvPr id="20" name="Graphic 19" descr="Help">
            <a:extLst>
              <a:ext uri="{FF2B5EF4-FFF2-40B4-BE49-F238E27FC236}">
                <a16:creationId xmlns:a16="http://schemas.microsoft.com/office/drawing/2014/main" xmlns="" id="{3D6A091B-E6A6-49A8-AFFB-FB07F1C58BD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10601739" y="615689"/>
            <a:ext cx="1652653" cy="131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495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5321D838-2C7E-4177-9DD3-DAC78324A2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0146E45C-1450-4186-B501-74F221F897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EEDDA48B-BC04-4915-ADA3-A1A9522EB0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78C9D07A-5A22-4E55-B18A-47CF07E508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D71E629-0739-4A59-972B-A9E9A4500E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2F84762E-7FCC-4EAF-B9E7-CE7214491E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927A1389-2A5D-4886-AD82-F213767E67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07"/>
            <a:ext cx="12192000" cy="68580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A1038667-0C3F-4764-A24D-DA9D9B4748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6AC2195B-895A-4535-8ECD-9F5B669C5C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71EEFCA-9235-4BC2-85C3-A4EC6EE57A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A432B0-5381-4BEC-95E6-9ABB73700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2" y="2063262"/>
            <a:ext cx="3739278" cy="26611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000"/>
              <a:t>Calendar of Upcoming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39274A-CF8B-4278-8F13-7697EB704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3" y="5101298"/>
            <a:ext cx="3739277" cy="111662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>
              <a:buNone/>
            </a:pPr>
            <a:r>
              <a:rPr lang="en-US" sz="2000"/>
              <a:t>November – April 2018</a:t>
            </a:r>
          </a:p>
        </p:txBody>
      </p:sp>
      <p:pic>
        <p:nvPicPr>
          <p:cNvPr id="5" name="Graphic 4" descr="Daily Calendar">
            <a:extLst>
              <a:ext uri="{FF2B5EF4-FFF2-40B4-BE49-F238E27FC236}">
                <a16:creationId xmlns:a16="http://schemas.microsoft.com/office/drawing/2014/main" xmlns="" id="{7F69FF21-0C35-4912-9F72-9F58E5DF7A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626167" y="640080"/>
            <a:ext cx="5577840" cy="5577840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81744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45">
            <a:extLst>
              <a:ext uri="{FF2B5EF4-FFF2-40B4-BE49-F238E27FC236}">
                <a16:creationId xmlns:a16="http://schemas.microsoft.com/office/drawing/2014/main" xmlns="" id="{01A3CA1B-1530-4046-A299-90F41FE7FB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1" name="Picture 47">
            <a:extLst>
              <a:ext uri="{FF2B5EF4-FFF2-40B4-BE49-F238E27FC236}">
                <a16:creationId xmlns:a16="http://schemas.microsoft.com/office/drawing/2014/main" xmlns="" id="{785DE991-651A-4067-9345-3545914532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72" name="Picture 49">
            <a:extLst>
              <a:ext uri="{FF2B5EF4-FFF2-40B4-BE49-F238E27FC236}">
                <a16:creationId xmlns:a16="http://schemas.microsoft.com/office/drawing/2014/main" xmlns="" id="{B1A7D09E-FC38-41AC-AD2B-A9DCCFCBE6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73" name="Rectangle 51">
            <a:extLst>
              <a:ext uri="{FF2B5EF4-FFF2-40B4-BE49-F238E27FC236}">
                <a16:creationId xmlns:a16="http://schemas.microsoft.com/office/drawing/2014/main" xmlns="" id="{3717E301-9A1C-441F-BCE3-A7978A1C31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" name="Rectangle 53">
            <a:extLst>
              <a:ext uri="{FF2B5EF4-FFF2-40B4-BE49-F238E27FC236}">
                <a16:creationId xmlns:a16="http://schemas.microsoft.com/office/drawing/2014/main" xmlns="" id="{4C92FBE1-7876-42B4-BB11-46FF68221E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5" name="Group 55">
            <a:extLst>
              <a:ext uri="{FF2B5EF4-FFF2-40B4-BE49-F238E27FC236}">
                <a16:creationId xmlns:a16="http://schemas.microsoft.com/office/drawing/2014/main" xmlns="" id="{4C7E708D-45DA-4CB6-811B-A0C9DB917D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176" y="0"/>
            <a:ext cx="12192000" cy="6858001"/>
            <a:chOff x="-3176" y="0"/>
            <a:chExt cx="12192000" cy="6858001"/>
          </a:xfrm>
        </p:grpSpPr>
        <p:sp useBgFill="1">
          <p:nvSpPr>
            <p:cNvPr id="57" name="Rectangle 56">
              <a:extLst>
                <a:ext uri="{FF2B5EF4-FFF2-40B4-BE49-F238E27FC236}">
                  <a16:creationId xmlns:a16="http://schemas.microsoft.com/office/drawing/2014/main" xmlns="" id="{FEE1D68B-DE71-4E13-91FF-5F0D86B4BD2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88824" cy="68580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6" name="Picture 57">
              <a:extLst>
                <a:ext uri="{FF2B5EF4-FFF2-40B4-BE49-F238E27FC236}">
                  <a16:creationId xmlns:a16="http://schemas.microsoft.com/office/drawing/2014/main" xmlns="" id="{22AEA008-3C62-4CAA-801A-612B2C9140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PicPr>
          <p:blipFill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76" y="0"/>
              <a:ext cx="12192000" cy="6858000"/>
            </a:xfrm>
            <a:prstGeom prst="rect">
              <a:avLst/>
            </a:prstGeom>
          </p:spPr>
        </p:pic>
      </p:grpSp>
      <p:sp>
        <p:nvSpPr>
          <p:cNvPr id="77" name="Rectangle 59">
            <a:extLst>
              <a:ext uri="{FF2B5EF4-FFF2-40B4-BE49-F238E27FC236}">
                <a16:creationId xmlns:a16="http://schemas.microsoft.com/office/drawing/2014/main" xmlns="" id="{8BDBFFC4-DA11-4286-BAD2-13798534F3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0" y="4340981"/>
            <a:ext cx="8968085" cy="1660332"/>
          </a:xfrm>
          <a:prstGeom prst="rect">
            <a:avLst/>
          </a:prstGeom>
          <a:solidFill>
            <a:schemeClr val="bg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C35C378-83C8-43BC-B41A-90CE1FB12AAE}"/>
              </a:ext>
            </a:extLst>
          </p:cNvPr>
          <p:cNvSpPr txBox="1"/>
          <p:nvPr/>
        </p:nvSpPr>
        <p:spPr>
          <a:xfrm>
            <a:off x="680322" y="4494107"/>
            <a:ext cx="8133478" cy="9402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>
                <a:latin typeface="+mj-lt"/>
                <a:ea typeface="+mj-ea"/>
                <a:cs typeface="+mj-cs"/>
              </a:rPr>
              <a:t>Pre-Survey and Info Tech Introduction</a:t>
            </a:r>
          </a:p>
        </p:txBody>
      </p:sp>
      <p:pic>
        <p:nvPicPr>
          <p:cNvPr id="41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449BAA89-E33B-4BC4-85BB-190CD05291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xmlns="" r:id="rId6"/>
              </a:ext>
            </a:extLst>
          </a:blip>
          <a:stretch>
            <a:fillRect/>
          </a:stretch>
        </p:blipFill>
        <p:spPr>
          <a:xfrm>
            <a:off x="1319300" y="958286"/>
            <a:ext cx="3942727" cy="2937331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xmlns="" id="{A29C8FCE-932E-4B7D-A95F-EF9F55E02B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xmlns="" r:id="rId8"/>
              </a:ext>
            </a:extLst>
          </a:blip>
          <a:stretch>
            <a:fillRect/>
          </a:stretch>
        </p:blipFill>
        <p:spPr>
          <a:xfrm>
            <a:off x="5333842" y="643467"/>
            <a:ext cx="3054046" cy="3054046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sp>
        <p:nvSpPr>
          <p:cNvPr id="78" name="Rectangle 61">
            <a:extLst>
              <a:ext uri="{FF2B5EF4-FFF2-40B4-BE49-F238E27FC236}">
                <a16:creationId xmlns:a16="http://schemas.microsoft.com/office/drawing/2014/main" xmlns="" id="{156C27C7-678B-4ED3-9B3D-3D3029CBFA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111715" y="4340981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Rectangle 63">
            <a:extLst>
              <a:ext uri="{FF2B5EF4-FFF2-40B4-BE49-F238E27FC236}">
                <a16:creationId xmlns:a16="http://schemas.microsoft.com/office/drawing/2014/main" xmlns="" id="{EC6E33E8-C97E-4AB7-8165-99CF27048C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993754"/>
            <a:ext cx="8968085" cy="275942"/>
          </a:xfrm>
          <a:prstGeom prst="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65">
            <a:extLst>
              <a:ext uri="{FF2B5EF4-FFF2-40B4-BE49-F238E27FC236}">
                <a16:creationId xmlns:a16="http://schemas.microsoft.com/office/drawing/2014/main" xmlns="" id="{D9502806-6965-41AA-990C-D508AFD3D1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111715" y="5993754"/>
            <a:ext cx="3080285" cy="275942"/>
          </a:xfrm>
          <a:prstGeom prst="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9B4777F-1447-41BF-A165-1BB2E67109FB}"/>
              </a:ext>
            </a:extLst>
          </p:cNvPr>
          <p:cNvSpPr/>
          <p:nvPr/>
        </p:nvSpPr>
        <p:spPr>
          <a:xfrm>
            <a:off x="-333387" y="-39544"/>
            <a:ext cx="373258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Next </a:t>
            </a:r>
          </a:p>
        </p:txBody>
      </p:sp>
    </p:spTree>
    <p:extLst>
      <p:ext uri="{BB962C8B-B14F-4D97-AF65-F5344CB8AC3E}">
        <p14:creationId xmlns:p14="http://schemas.microsoft.com/office/powerpoint/2010/main" val="180888752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Custom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Berlin</vt:lpstr>
      <vt:lpstr>Welcome   CAABC Meeting</vt:lpstr>
      <vt:lpstr>Introduction</vt:lpstr>
      <vt:lpstr>Purpose &amp; Objective of Meeting</vt:lpstr>
      <vt:lpstr>VIDEO</vt:lpstr>
      <vt:lpstr>Introduction of The Middleburg Team</vt:lpstr>
      <vt:lpstr>Q &amp; A   </vt:lpstr>
      <vt:lpstr>Calendar of Upcoming Events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 CAABC Meeting</dc:title>
  <dc:creator>ginger northern</dc:creator>
  <cp:lastModifiedBy>kryswilliams</cp:lastModifiedBy>
  <cp:revision>1</cp:revision>
  <dcterms:created xsi:type="dcterms:W3CDTF">2018-11-05T18:37:57Z</dcterms:created>
  <dcterms:modified xsi:type="dcterms:W3CDTF">2018-11-05T21:47:41Z</dcterms:modified>
</cp:coreProperties>
</file>